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3" r:id="rId2"/>
    <p:sldId id="316" r:id="rId3"/>
    <p:sldId id="319" r:id="rId4"/>
    <p:sldId id="322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78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6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5560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89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07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8324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2927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27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55020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003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30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925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094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9737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5006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3998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090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89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019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61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1579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9956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42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686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701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480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6684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035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742561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012350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7311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73729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002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078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21834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615046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049054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203199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25031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53175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164534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600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577637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61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73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375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47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60998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44648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7430083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4833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764775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84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741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03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7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85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13CF3E-E871-7874-826C-995BC5099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076FC1-2FF5-321F-E96F-12F3F0C1A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24B82ABD-C4AD-3A25-8D39-0CA10841C5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How to Structure, Communicate, and Captivate in the Age of Intelligent Audiences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5DFF3F-64F0-3E80-CD1B-AE8D7667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7625"/>
            <a:ext cx="8229600" cy="2622550"/>
          </a:xfrm>
        </p:spPr>
        <p:txBody>
          <a:bodyPr/>
          <a:lstStyle/>
          <a:p>
            <a:r>
              <a:rPr lang="en-US" b="0">
                <a:solidFill>
                  <a:srgbClr val="FF0000"/>
                </a:solidFill>
              </a:rPr>
              <a:t>Designing Impactful AI Presentations</a:t>
            </a:r>
            <a:endParaRPr lang="en-US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122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EC92-526E-8262-53B5-F0AF7F1E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Presentation Design Still Matters in the Age of 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11C81-A4EA-16BC-B023-A1233E306AA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Even with AI tools that generate slides and summarize content, the human element in presentation design remains critical.</a:t>
            </a:r>
          </a:p>
          <a:p>
            <a:pPr marL="0" indent="0">
              <a:buNone/>
            </a:pPr>
            <a:r>
              <a:rPr lang="en-US" sz="1800" dirty="0"/>
              <a:t> Clear structure, emotional resonance, and visual coherence still determine how messages are received and remembered.</a:t>
            </a:r>
          </a:p>
        </p:txBody>
      </p:sp>
      <p:pic>
        <p:nvPicPr>
          <p:cNvPr id="8" name="Picture Placeholder 7" descr="A close-up of a bridge">
            <a:extLst>
              <a:ext uri="{FF2B5EF4-FFF2-40B4-BE49-F238E27FC236}">
                <a16:creationId xmlns:a16="http://schemas.microsoft.com/office/drawing/2014/main" id="{EE0796FA-596D-37B0-2C89-6A56D8D93E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0F74D-615D-90B9-C82A-C8BD0ECE27D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3CF65F-0E21-48DE-8D75-4BF66A547E8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9D1F7-45DB-291B-3555-614D1BC229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B0D0C0D-89F9-C314-0A74-E0433067F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5702" y="5061102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AEFCC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770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Keep Human Attention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Use narrative techniques that evoke curiosity, such as open-ended questions or real-world analogies.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Incorporate visuals and animations that support—not distract from—the message.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Involve your audience: use polls, rhetorical questions, or short interactive demos powered by AI tools.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3859A7-84EB-4384-87AF-59CC16704CF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EDB7-1CF5-1DEE-D704-3AD1E181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5215A1AA-3C3B-88E7-D17A-A11614E907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52" y="1993348"/>
            <a:ext cx="5442604" cy="42204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3B3E0-0F30-9383-C08B-FF43C14B52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/>
          <a:p>
            <a:r>
              <a:rPr lang="en-US" dirty="0"/>
              <a:t>In an age where AI can assist with everything from design to delivery, your role as a presenter is to infuse authenticity, intent, and clarity. </a:t>
            </a:r>
          </a:p>
          <a:p>
            <a:r>
              <a:rPr lang="en-US" dirty="0"/>
              <a:t>Blend automation with empathy, structure with spontaneity. </a:t>
            </a:r>
          </a:p>
          <a:p>
            <a:r>
              <a:rPr lang="en-US" dirty="0"/>
              <a:t>When slides speak, make sure they reflect not just data—but your voice.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72235-5131-2209-A5FB-B6919170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66791B-F730-470C-BD5E-FFF8D449589F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01CE-92ED-238E-12B7-FAFDBE3F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16F64F1-F32E-7894-C8C1-A1E5D9A6A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36628" y="5056284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AEFCC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791102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183</Words>
  <Application>Microsoft Office PowerPoint</Application>
  <PresentationFormat>와이드스크린</PresentationFormat>
  <Paragraphs>23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휴먼편지체</vt:lpstr>
      <vt:lpstr>Arial</vt:lpstr>
      <vt:lpstr>Arial Black</vt:lpstr>
      <vt:lpstr>Avenir Next LT Pro Light</vt:lpstr>
      <vt:lpstr>light_modernist</vt:lpstr>
      <vt:lpstr>Designing Impactful AI Presentations</vt:lpstr>
      <vt:lpstr>Why Presentation Design Still Matters in the Age of AI</vt:lpstr>
      <vt:lpstr>How to Keep Human Attention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4</cp:revision>
  <dcterms:created xsi:type="dcterms:W3CDTF">2025-05-07T16:30:42Z</dcterms:created>
  <dcterms:modified xsi:type="dcterms:W3CDTF">2025-05-10T14:35:54Z</dcterms:modified>
</cp:coreProperties>
</file>